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238" r:id="rId3"/>
    <p:sldId id="1242" r:id="rId4"/>
    <p:sldId id="1243" r:id="rId5"/>
    <p:sldId id="1284" r:id="rId6"/>
    <p:sldId id="1285" r:id="rId7"/>
    <p:sldId id="1286" r:id="rId8"/>
    <p:sldId id="1244" r:id="rId9"/>
    <p:sldId id="1245" r:id="rId10"/>
    <p:sldId id="1282" r:id="rId11"/>
    <p:sldId id="1249" r:id="rId12"/>
    <p:sldId id="1250" r:id="rId13"/>
    <p:sldId id="1292" r:id="rId14"/>
    <p:sldId id="1288" r:id="rId15"/>
    <p:sldId id="1293" r:id="rId16"/>
    <p:sldId id="1291" r:id="rId17"/>
    <p:sldId id="1294" r:id="rId18"/>
    <p:sldId id="1295" r:id="rId19"/>
    <p:sldId id="1289" r:id="rId20"/>
    <p:sldId id="1287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烃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　烷烃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1863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系统命名法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）选主链、定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最长碳链为主链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。该分子最长碳链上有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个碳原子，可称为己烷。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）选起点、定位置——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离取代基最近的一端为起点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）写名称、简在前——取代基名称写在主链名称前，在取代基的前面用阿拉伯数字注明位置，并在数字和名称之间用短线隔开；多种取代基时简单的在前；相同取代基合并，但要用汉字数字表示取代基的个数。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可命名为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－二甲基己烷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938" y="1350726"/>
            <a:ext cx="4806693" cy="94090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1470" y="3303568"/>
            <a:ext cx="2742073" cy="11936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7294" y="5661248"/>
            <a:ext cx="4860459" cy="103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652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pic>
        <p:nvPicPr>
          <p:cNvPr id="4" name="要点1.eps" descr="id:21474915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7434" y="1556792"/>
            <a:ext cx="1240790" cy="4356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6926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烷烃的组成与结构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）链状烷烃的通式为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分子中碳原子采取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共价键全是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092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07658"/>
              </p:ext>
            </p:extLst>
          </p:nvPr>
        </p:nvGraphicFramePr>
        <p:xfrm>
          <a:off x="362174" y="1412776"/>
          <a:ext cx="1148452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618099">
                  <a:extLst>
                    <a:ext uri="{9D8B030D-6E8A-4147-A177-3AD203B41FA5}">
                      <a16:colId xmlns:a16="http://schemas.microsoft.com/office/drawing/2014/main" val="2824590285"/>
                    </a:ext>
                  </a:extLst>
                </a:gridCol>
                <a:gridCol w="3090460">
                  <a:extLst>
                    <a:ext uri="{9D8B030D-6E8A-4147-A177-3AD203B41FA5}">
                      <a16:colId xmlns:a16="http://schemas.microsoft.com/office/drawing/2014/main" val="2015871742"/>
                    </a:ext>
                  </a:extLst>
                </a:gridCol>
                <a:gridCol w="4775968">
                  <a:extLst>
                    <a:ext uri="{9D8B030D-6E8A-4147-A177-3AD203B41FA5}">
                      <a16:colId xmlns:a16="http://schemas.microsoft.com/office/drawing/2014/main" val="14177869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可燃性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与酸性高锰酸钾溶液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8181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难溶于水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1894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与溴的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四氯化碳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与强酸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、强碱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与氯气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在光照下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6808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取代反应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123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880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064" y="908720"/>
            <a:ext cx="1286510" cy="41465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84325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四川南充四充中学高二期中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）正己烷是优良的有机溶剂，其球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是它的一种同分异构体，且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分子的主链上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原子。下列有关说法正确的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分子中可能含有三个甲基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的一氯代物可能有三种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不考虑立体异构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 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完全燃烧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能使溴的四氯化碳溶液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褪色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702" y="1556792"/>
            <a:ext cx="3537813" cy="127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11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个甲基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种处于不同化学环境的氢原子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一氯代物只有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种处于不同化学环境的氢原子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一氯代物有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为液态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无法用气体摩尔体积进行计算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都属于烷烃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均不与溴反应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不能使溴的四氯化碳溶液褪色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24解析.eps" descr="id:2147492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41100"/>
            <a:ext cx="918845" cy="327660"/>
          </a:xfrm>
          <a:prstGeom prst="rect">
            <a:avLst/>
          </a:prstGeom>
        </p:spPr>
      </p:pic>
      <p:pic>
        <p:nvPicPr>
          <p:cNvPr id="5" name="24答案.eps" descr="id:21474922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287337"/>
            <a:ext cx="870585" cy="310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55912" y="4119428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8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6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794" y="836712"/>
            <a:ext cx="1240790" cy="43561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的命名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习惯法命名烷烃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596246"/>
              </p:ext>
            </p:extLst>
          </p:nvPr>
        </p:nvGraphicFramePr>
        <p:xfrm>
          <a:off x="451150" y="1966958"/>
          <a:ext cx="11305256" cy="2551113"/>
        </p:xfrm>
        <a:graphic>
          <a:graphicData uri="http://schemas.openxmlformats.org/drawingml/2006/table">
            <a:tbl>
              <a:tblPr firstRow="1" firstCol="1" bandRow="1"/>
              <a:tblGrid>
                <a:gridCol w="4131888">
                  <a:extLst>
                    <a:ext uri="{9D8B030D-6E8A-4147-A177-3AD203B41FA5}">
                      <a16:colId xmlns:a16="http://schemas.microsoft.com/office/drawing/2014/main" val="48072900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3534436180"/>
                    </a:ext>
                  </a:extLst>
                </a:gridCol>
                <a:gridCol w="2636864">
                  <a:extLst>
                    <a:ext uri="{9D8B030D-6E8A-4147-A177-3AD203B41FA5}">
                      <a16:colId xmlns:a16="http://schemas.microsoft.com/office/drawing/2014/main" val="2765393305"/>
                    </a:ext>
                  </a:extLst>
                </a:gridCol>
              </a:tblGrid>
              <a:tr h="4539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烷烃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值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以上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858752"/>
                  </a:ext>
                </a:extLst>
              </a:tr>
              <a:tr h="8963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习惯名称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某烷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依次用甲、乙、丙、丁、戊、己、庚、辛、壬、癸表示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用汉字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数字表示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136600"/>
                  </a:ext>
                </a:extLst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同分异构体数目较少时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正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来区别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750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079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烷烃系统命名法的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六必须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）烷烃命名时，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号碳原子上不能有取代基，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号碳原子上不能有乙基或更复杂的取代基。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）取代基的位号必须用阿拉伯数字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）相同取代基合并，其个数必须用汉字数字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二、三、四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）位号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等相邻时，必须用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相隔（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）名称中阿拉伯数字与汉字相邻时，必须用短线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）若有多种取代基，不管其位号大小如何，都必须把简单的写在前面，复杂的写在后面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02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烷烃命名是否正确的方法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由题给烷烃名称写出碳架结构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利用系统命名法进行命名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看名称是否一致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6" name="名师点拨.eps" descr="id:21474922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84531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42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91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6712"/>
            <a:ext cx="1451610" cy="467360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637097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烷烃的命名正确的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甲基丁烷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三甲基戊烷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二甲基丁烷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戊烷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22" y="1556792"/>
            <a:ext cx="2553011" cy="108012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38" y="2636912"/>
            <a:ext cx="3259358" cy="13922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342" y="4077072"/>
            <a:ext cx="3191698" cy="9589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392" y="5246137"/>
            <a:ext cx="2384745" cy="138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73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分子中最长的碳链上有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号碳原子上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其名称为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甲基丁烷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该分子中最长的碳链上含有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支链分别位于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号碳原子上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其名称为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三甲基戊烷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该分子中最长的碳链上含有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个碳原子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甲基位于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号碳原子上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其名称为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甲基戊烷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根据球棍模型可知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该烷烃的名称为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甲基戊烷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24解析.eps" descr="id:21474922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71220" cy="310515"/>
          </a:xfrm>
          <a:prstGeom prst="rect">
            <a:avLst/>
          </a:prstGeom>
        </p:spPr>
      </p:pic>
      <p:pic>
        <p:nvPicPr>
          <p:cNvPr id="6" name="24答案.eps" descr="id:21474922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9709" y="3740925"/>
            <a:ext cx="870585" cy="3105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4686" y="3555764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80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548680"/>
            <a:ext cx="4885783" cy="68309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5" y="1264241"/>
            <a:ext cx="7148357" cy="5261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7782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烷烃命名的题目的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流程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/>
          </a:p>
          <a:p>
            <a:endParaRPr lang="en-US" altLang="zh-CN"/>
          </a:p>
          <a:p>
            <a:endParaRPr lang="zh-CN" altLang="en-US"/>
          </a:p>
        </p:txBody>
      </p:sp>
      <p:pic>
        <p:nvPicPr>
          <p:cNvPr id="8" name="顿有所悟.eps" descr="id:2147492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12"/>
            <a:ext cx="1927225" cy="4222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4" y="1484784"/>
            <a:ext cx="8626772" cy="244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3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8822" y="1988840"/>
            <a:ext cx="6731522" cy="455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1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中的共价键全部是单键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故结构符合通式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的烃类物质均为烷烃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8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同系物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）概念：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结构相似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、分子组成上相差一个或若干个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原子团的化合物互称为同系物。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）性质：同系物因组成和结构相似，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化学性质相似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物理性质一般呈规律性变化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，如烷烃的熔点、沸点、密度等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40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703760"/>
              </p:ext>
            </p:extLst>
          </p:nvPr>
        </p:nvGraphicFramePr>
        <p:xfrm>
          <a:off x="365535" y="1876366"/>
          <a:ext cx="11481167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008853">
                  <a:extLst>
                    <a:ext uri="{9D8B030D-6E8A-4147-A177-3AD203B41FA5}">
                      <a16:colId xmlns:a16="http://schemas.microsoft.com/office/drawing/2014/main" val="3382022689"/>
                    </a:ext>
                  </a:extLst>
                </a:gridCol>
                <a:gridCol w="9472314">
                  <a:extLst>
                    <a:ext uri="{9D8B030D-6E8A-4147-A177-3AD203B41FA5}">
                      <a16:colId xmlns:a16="http://schemas.microsoft.com/office/drawing/2014/main" val="22030688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变化规律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584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随着碳原子数的增加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常温下的存在状态由气态逐渐过渡到液态、固态。当碳原子数小于或等于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烷烃在常温下呈气态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472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都难溶于水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易溶于有机溶剂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50805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随着碳原子数的增加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熔、沸点逐渐升高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同种烷烃的不同异构体中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支链越多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其熔、沸点越低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129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随着碳原子数的增加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密度逐渐增大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但密度比水的小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002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158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61394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）化学性质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烷烃的化学性质比较稳定，常温下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被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酸性高锰酸钾溶液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氧化，也不与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强酸、强碱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溴的四氯化碳溶液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氧化反应（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可燃性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如辛烷燃烧的化学方程式为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点燃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链状烷烃燃烧的通式为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点燃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取代反应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烷烃可与卤素单质在光照下发生取代反应生成卤代烃和卤化氢。如乙烷与氯气反应生成氯乙烷，化学方程式为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光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61394"/>
              </a:xfrm>
              <a:blipFill>
                <a:blip r:embed="rId2"/>
                <a:stretch>
                  <a:fillRect l="-796" t="-110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7633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914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烷烃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的命名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烃基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）定义：烃分子中去掉 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后剩余的基团。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）示例：甲基　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；乙基　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；丙基（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正丙基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异丙基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126" y="3085133"/>
            <a:ext cx="1981282" cy="113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271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习惯命名法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来区分烷烃。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）丁烷有两种，即正丁烷和异丁烷，结构简式分别为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）戊烷有三种，即正戊烷、异戊烷、新戊烷，结构简式分别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）正戊烷、异戊烷、新戊烷的沸点逐渐降低，原因是同种烷烃的不同异构体中，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支链越多，其沸点越低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2483681"/>
            <a:ext cx="2408802" cy="11020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049" y="4499570"/>
            <a:ext cx="2755165" cy="10090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7254" y="3933056"/>
            <a:ext cx="2021207" cy="160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58487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1222</Words>
  <Application>Microsoft Office PowerPoint</Application>
  <PresentationFormat>自定义</PresentationFormat>
  <Paragraphs>114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597</cp:revision>
  <dcterms:created xsi:type="dcterms:W3CDTF">2020-11-06T05:24:00Z</dcterms:created>
  <dcterms:modified xsi:type="dcterms:W3CDTF">2025-11-10T12:47:32Z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